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6" r:id="rId3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6" d="100"/>
        <a:sy n="11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D194B-FDB6-429A-B24B-C07F7918351D}" type="datetimeFigureOut">
              <a:rPr lang="es-MX" smtClean="0"/>
              <a:pPr/>
              <a:t>03/02/2023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20A0E-865F-45DD-B142-3F687BCA31F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D194B-FDB6-429A-B24B-C07F7918351D}" type="datetimeFigureOut">
              <a:rPr lang="es-MX" smtClean="0"/>
              <a:pPr/>
              <a:t>03/02/2023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20A0E-865F-45DD-B142-3F687BCA31F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D194B-FDB6-429A-B24B-C07F7918351D}" type="datetimeFigureOut">
              <a:rPr lang="es-MX" smtClean="0"/>
              <a:pPr/>
              <a:t>03/02/2023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20A0E-865F-45DD-B142-3F687BCA31F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D194B-FDB6-429A-B24B-C07F7918351D}" type="datetimeFigureOut">
              <a:rPr lang="es-MX" smtClean="0"/>
              <a:pPr/>
              <a:t>03/02/2023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20A0E-865F-45DD-B142-3F687BCA31F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D194B-FDB6-429A-B24B-C07F7918351D}" type="datetimeFigureOut">
              <a:rPr lang="es-MX" smtClean="0"/>
              <a:pPr/>
              <a:t>03/02/2023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20A0E-865F-45DD-B142-3F687BCA31F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D194B-FDB6-429A-B24B-C07F7918351D}" type="datetimeFigureOut">
              <a:rPr lang="es-MX" smtClean="0"/>
              <a:pPr/>
              <a:t>03/02/2023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20A0E-865F-45DD-B142-3F687BCA31F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D194B-FDB6-429A-B24B-C07F7918351D}" type="datetimeFigureOut">
              <a:rPr lang="es-MX" smtClean="0"/>
              <a:pPr/>
              <a:t>03/02/2023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20A0E-865F-45DD-B142-3F687BCA31F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D194B-FDB6-429A-B24B-C07F7918351D}" type="datetimeFigureOut">
              <a:rPr lang="es-MX" smtClean="0"/>
              <a:pPr/>
              <a:t>03/02/2023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20A0E-865F-45DD-B142-3F687BCA31F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D194B-FDB6-429A-B24B-C07F7918351D}" type="datetimeFigureOut">
              <a:rPr lang="es-MX" smtClean="0"/>
              <a:pPr/>
              <a:t>03/02/2023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20A0E-865F-45DD-B142-3F687BCA31F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D194B-FDB6-429A-B24B-C07F7918351D}" type="datetimeFigureOut">
              <a:rPr lang="es-MX" smtClean="0"/>
              <a:pPr/>
              <a:t>03/02/2023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20A0E-865F-45DD-B142-3F687BCA31F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D194B-FDB6-429A-B24B-C07F7918351D}" type="datetimeFigureOut">
              <a:rPr lang="es-MX" smtClean="0"/>
              <a:pPr/>
              <a:t>03/02/2023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20A0E-865F-45DD-B142-3F687BCA31F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D194B-FDB6-429A-B24B-C07F7918351D}" type="datetimeFigureOut">
              <a:rPr lang="es-MX" smtClean="0"/>
              <a:pPr/>
              <a:t>03/02/2023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20A0E-865F-45DD-B142-3F687BCA31F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810014"/>
              </p:ext>
            </p:extLst>
          </p:nvPr>
        </p:nvGraphicFramePr>
        <p:xfrm>
          <a:off x="460375" y="1130005"/>
          <a:ext cx="8280920" cy="53279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58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46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3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7124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356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0852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2319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2893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44188">
                <a:tc>
                  <a:txBody>
                    <a:bodyPr/>
                    <a:lstStyle/>
                    <a:p>
                      <a:r>
                        <a:rPr lang="es-MX" sz="11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FONDO:</a:t>
                      </a:r>
                      <a:endParaRPr lang="es-MX" sz="11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s-MX" sz="16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CONALEP CHIAPAS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MX" sz="11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MX" sz="1600" b="1" kern="120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endParaRPr lang="es-MX" sz="11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188">
                <a:tc>
                  <a:txBody>
                    <a:bodyPr/>
                    <a:lstStyle/>
                    <a:p>
                      <a:r>
                        <a:rPr lang="es-MX" sz="11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SECCIÓN</a:t>
                      </a:r>
                      <a:endParaRPr lang="es-MX" sz="11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s-MX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13C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MX" sz="11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SERIE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MX" sz="1600" b="1" kern="120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s-MX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13C.03 SISTEMA  INSTITUCIONAL DE ARCHIVOS</a:t>
                      </a:r>
                      <a:endParaRPr lang="es-MX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787">
                <a:tc rowSpan="2">
                  <a:txBody>
                    <a:bodyPr/>
                    <a:lstStyle/>
                    <a:p>
                      <a:r>
                        <a:rPr lang="es-MX" sz="11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NÚMERO DE </a:t>
                      </a:r>
                    </a:p>
                    <a:p>
                      <a:r>
                        <a:rPr lang="es-MX" sz="11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RECOPILADOR</a:t>
                      </a:r>
                      <a:endParaRPr lang="es-MX" sz="11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pPr algn="ctr"/>
                      <a:r>
                        <a:rPr lang="es-MX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</a:t>
                      </a:r>
                      <a:endParaRPr lang="es-MX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s-MX" sz="3200" b="1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MX" sz="11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VALOR </a:t>
                      </a:r>
                    </a:p>
                    <a:p>
                      <a:pPr marL="0" algn="l" defTabSz="914400" rtl="0" eaLnBrk="1" latinLnBrk="0" hangingPunct="1"/>
                      <a:r>
                        <a:rPr lang="es-MX" sz="11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DOCUMENTAL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MX" sz="1600" b="1" kern="120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11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ADMIVO.</a:t>
                      </a:r>
                      <a:endParaRPr lang="es-MX" sz="11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CONTABLE</a:t>
                      </a:r>
                      <a:endParaRPr lang="es-MX" sz="9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LEGAL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2792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s-MX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es-MX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MX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es-MX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436">
                <a:tc gridSpan="12">
                  <a:txBody>
                    <a:bodyPr/>
                    <a:lstStyle/>
                    <a:p>
                      <a:r>
                        <a:rPr lang="es-MX" sz="1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RESUMEN O ASUNTO DEL EXPEDIENTE: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3258">
                <a:tc gridSpan="12">
                  <a:txBody>
                    <a:bodyPr/>
                    <a:lstStyle/>
                    <a:p>
                      <a:r>
                        <a:rPr lang="es-MX" sz="1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NORMATIVAS ESPECÍFICAS APLICABLES:</a:t>
                      </a:r>
                      <a:endParaRPr lang="es-MX" sz="1800" b="0" i="0" u="none" strike="noStrike" kern="120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392">
                <a:tc rowSpan="2"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1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Vigencia Documental:</a:t>
                      </a:r>
                    </a:p>
                    <a:p>
                      <a:pPr marL="0" algn="ctr" defTabSz="914400" rtl="0" eaLnBrk="1" latinLnBrk="0" hangingPunct="1"/>
                      <a:r>
                        <a:rPr lang="es-MX" sz="11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(En años)</a:t>
                      </a:r>
                      <a:endParaRPr lang="es-MX" sz="1100" b="1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A. de Trámite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A. de Concentración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A. Histórico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Tiempo Total de Vigencia: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Número de Doctos: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Numero de Apartados: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kern="120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2476">
                <a:tc gridSpan="2" v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MX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MX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1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s-MX" sz="11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</a:t>
                      </a:r>
                      <a:endParaRPr lang="es-MX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MX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</a:t>
                      </a:r>
                      <a:endParaRPr lang="es-MX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4421">
                <a:tc gridSpan="3">
                  <a:txBody>
                    <a:bodyPr/>
                    <a:lstStyle/>
                    <a:p>
                      <a:pPr algn="ctr"/>
                      <a:endParaRPr lang="es-MX" sz="11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s-MX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1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Código del Expediente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s-MX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CONALEP/13C/13C.03/2022</a:t>
                      </a:r>
                      <a:endParaRPr lang="es-MX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3490">
                <a:tc rowSpan="2" gridSpan="3">
                  <a:txBody>
                    <a:bodyPr/>
                    <a:lstStyle/>
                    <a:p>
                      <a:pPr algn="r"/>
                      <a:r>
                        <a:rPr lang="es-MX" sz="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ESPACIO</a:t>
                      </a:r>
                      <a:r>
                        <a:rPr lang="es-MX" sz="800" b="1" kern="12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PARA USO ESPECÍFICO DE CADA ÓRGANO ADMINISTRATIVO</a:t>
                      </a:r>
                      <a:r>
                        <a:rPr lang="es-MX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  Archivo  y Gestión Documental</a:t>
                      </a:r>
                      <a:endParaRPr lang="es-MX" sz="110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/>
                      <a:endParaRPr lang="es-MX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11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Fecha apertura de expediente</a:t>
                      </a:r>
                      <a:endParaRPr lang="es-MX" sz="11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s-MX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s-MX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3490"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Fecha cierre de expediente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s-MX" sz="11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02tir de esta fecha inicia </a:t>
                      </a:r>
                      <a:r>
                        <a:rPr lang="es-MX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tiempo </a:t>
                      </a:r>
                      <a:r>
                        <a:rPr lang="es-MX" sz="1100" b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2029</a:t>
                      </a:r>
                      <a:r>
                        <a:rPr lang="es-MX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mite</a:t>
                      </a:r>
                      <a:endParaRPr lang="es-MX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4860032" y="57785"/>
            <a:ext cx="3888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SISTEMA</a:t>
            </a:r>
          </a:p>
          <a:p>
            <a:pPr algn="ctr"/>
            <a:r>
              <a:rPr lang="es-MX" sz="24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INSTITUCIONAL DE ARCHIVO</a:t>
            </a:r>
          </a:p>
        </p:txBody>
      </p:sp>
      <p:sp>
        <p:nvSpPr>
          <p:cNvPr id="4" name="AutoShape 2" descr="Imagen relaciona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9" name="AutoShape 4" descr="Imagen relacionad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" name="Imagen 6" descr="G:\CONALEP 2018\NUEVA ADMINISTRACIÓN\IDENTIDAD GRAFICA\Logotipos del Estado\Chiapas_4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241" y="345039"/>
            <a:ext cx="737870" cy="48323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n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153" y="309879"/>
            <a:ext cx="1512167" cy="6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2" descr="Imagen relaciona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0" name="AutoShape 4" descr="Imagen relacionad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419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5265</TotalTime>
  <Words>109</Words>
  <Application>Microsoft Office PowerPoint</Application>
  <PresentationFormat>Presentación en pantalla (4:3)</PresentationFormat>
  <Paragraphs>41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clopezl</dc:creator>
  <cp:lastModifiedBy>MARI</cp:lastModifiedBy>
  <cp:revision>176</cp:revision>
  <cp:lastPrinted>2023-02-03T17:53:52Z</cp:lastPrinted>
  <dcterms:created xsi:type="dcterms:W3CDTF">2017-07-27T00:39:06Z</dcterms:created>
  <dcterms:modified xsi:type="dcterms:W3CDTF">2023-02-03T17:53:57Z</dcterms:modified>
</cp:coreProperties>
</file>